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3" r:id="rId6"/>
    <p:sldId id="262" r:id="rId7"/>
    <p:sldId id="261" r:id="rId8"/>
    <p:sldId id="265" r:id="rId9"/>
    <p:sldId id="266" r:id="rId10"/>
    <p:sldId id="267" r:id="rId11"/>
    <p:sldId id="268" r:id="rId12"/>
    <p:sldId id="269" r:id="rId13"/>
    <p:sldId id="264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4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208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76CAA-B96A-4AFF-891E-5B2FDB5CBCDC}" type="datetimeFigureOut">
              <a:rPr lang="ko-KR" altLang="en-US" smtClean="0"/>
              <a:t>2022. 3. 24.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736DD-19A8-444A-91CC-A7D4724B08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298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76CAA-B96A-4AFF-891E-5B2FDB5CBCDC}" type="datetimeFigureOut">
              <a:rPr lang="ko-KR" altLang="en-US" smtClean="0"/>
              <a:t>2022. 3. 24.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736DD-19A8-444A-91CC-A7D4724B08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75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76CAA-B96A-4AFF-891E-5B2FDB5CBCDC}" type="datetimeFigureOut">
              <a:rPr lang="ko-KR" altLang="en-US" smtClean="0"/>
              <a:t>2022. 3. 24.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736DD-19A8-444A-91CC-A7D4724B08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7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76CAA-B96A-4AFF-891E-5B2FDB5CBCDC}" type="datetimeFigureOut">
              <a:rPr lang="ko-KR" altLang="en-US" smtClean="0"/>
              <a:t>2022. 3. 24.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736DD-19A8-444A-91CC-A7D4724B08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43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76CAA-B96A-4AFF-891E-5B2FDB5CBCDC}" type="datetimeFigureOut">
              <a:rPr lang="ko-KR" altLang="en-US" smtClean="0"/>
              <a:t>2022. 3. 24.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736DD-19A8-444A-91CC-A7D4724B08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12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76CAA-B96A-4AFF-891E-5B2FDB5CBCDC}" type="datetimeFigureOut">
              <a:rPr lang="ko-KR" altLang="en-US" smtClean="0"/>
              <a:t>2022. 3. 24.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736DD-19A8-444A-91CC-A7D4724B08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663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76CAA-B96A-4AFF-891E-5B2FDB5CBCDC}" type="datetimeFigureOut">
              <a:rPr lang="ko-KR" altLang="en-US" smtClean="0"/>
              <a:t>2022. 3. 24.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736DD-19A8-444A-91CC-A7D4724B08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380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76CAA-B96A-4AFF-891E-5B2FDB5CBCDC}" type="datetimeFigureOut">
              <a:rPr lang="ko-KR" altLang="en-US" smtClean="0"/>
              <a:t>2022. 3. 24.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736DD-19A8-444A-91CC-A7D4724B08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937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76CAA-B96A-4AFF-891E-5B2FDB5CBCDC}" type="datetimeFigureOut">
              <a:rPr lang="ko-KR" altLang="en-US" smtClean="0"/>
              <a:t>2022. 3. 24.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736DD-19A8-444A-91CC-A7D4724B08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978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76CAA-B96A-4AFF-891E-5B2FDB5CBCDC}" type="datetimeFigureOut">
              <a:rPr lang="ko-KR" altLang="en-US" smtClean="0"/>
              <a:t>2022. 3. 24.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736DD-19A8-444A-91CC-A7D4724B08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620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76CAA-B96A-4AFF-891E-5B2FDB5CBCDC}" type="datetimeFigureOut">
              <a:rPr lang="ko-KR" altLang="en-US" smtClean="0"/>
              <a:t>2022. 3. 24.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736DD-19A8-444A-91CC-A7D4724B08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440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76CAA-B96A-4AFF-891E-5B2FDB5CBCDC}" type="datetimeFigureOut">
              <a:rPr lang="ko-KR" altLang="en-US" smtClean="0"/>
              <a:t>2022. 3. 24.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2736DD-19A8-444A-91CC-A7D4724B08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3087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unity.ar_companion&amp;hl=en&amp;gl=US" TargetMode="External"/><Relationship Id="rId2" Type="http://schemas.openxmlformats.org/officeDocument/2006/relationships/hyperlink" Target="https://blog.unity.com/kr/technology/the-ar-companion-app-is-now-available?_gl=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unity3d.com/Packages/com.unity.xr.object-capture@1.0/manual/index.html" TargetMode="External"/><Relationship Id="rId4" Type="http://schemas.openxmlformats.org/officeDocument/2006/relationships/hyperlink" Target="https://docs.unity3d.com/Packages/com.unity.ar-companion-core@1.0/manual/index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38199" y="1093788"/>
            <a:ext cx="10506455" cy="2967208"/>
          </a:xfrm>
        </p:spPr>
        <p:txBody>
          <a:bodyPr>
            <a:normAutofit/>
          </a:bodyPr>
          <a:lstStyle/>
          <a:p>
            <a:pPr algn="l"/>
            <a:r>
              <a:rPr lang="en-US" altLang="ko-KR" sz="8000"/>
              <a:t>Object Capture</a:t>
            </a:r>
            <a:endParaRPr lang="ko-KR" altLang="en-US" sz="800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400924" y="4619624"/>
            <a:ext cx="3946779" cy="1038225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김은규</a:t>
            </a:r>
            <a:endParaRPr lang="ko-KR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090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3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5251FE-1DA9-7D47-B624-80A8CBA52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641850"/>
            <a:ext cx="3611880" cy="1535865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02. AR Companion</a:t>
            </a:r>
            <a:endParaRPr kumimoji="1" lang="ko-KR" altLang="en-US" sz="3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B085C46-5592-A47C-ACC6-19E4926C8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640" y="641850"/>
            <a:ext cx="6053160" cy="1535865"/>
          </a:xfrm>
        </p:spPr>
        <p:txBody>
          <a:bodyPr anchor="ctr">
            <a:normAutofit/>
          </a:bodyPr>
          <a:lstStyle/>
          <a:p>
            <a:endParaRPr lang="en-US" sz="180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43492054-AE49-F34C-9F63-081ED63928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11" r="1" b="1773"/>
          <a:stretch/>
        </p:blipFill>
        <p:spPr>
          <a:xfrm>
            <a:off x="554416" y="2731167"/>
            <a:ext cx="11167447" cy="3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867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E4895A6-1767-E847-94EB-0F1404D85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641850"/>
            <a:ext cx="3611880" cy="1535865"/>
          </a:xfrm>
        </p:spPr>
        <p:txBody>
          <a:bodyPr>
            <a:normAutofit/>
          </a:bodyPr>
          <a:lstStyle/>
          <a:p>
            <a:r>
              <a:rPr lang="en-US" altLang="ko-KR" sz="3200"/>
              <a:t>02. AR Companion</a:t>
            </a:r>
            <a:endParaRPr kumimoji="1" lang="ko-KR" altLang="en-US" sz="32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F2A0B5E-33ED-B16E-9B8D-6AF161926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640" y="641850"/>
            <a:ext cx="6053160" cy="1535865"/>
          </a:xfrm>
        </p:spPr>
        <p:txBody>
          <a:bodyPr anchor="ctr">
            <a:normAutofit/>
          </a:bodyPr>
          <a:lstStyle/>
          <a:p>
            <a:endParaRPr lang="en-US" sz="180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1B8583F8-35AC-CC49-91B8-5F6E92A403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" r="14118" b="1"/>
          <a:stretch/>
        </p:blipFill>
        <p:spPr>
          <a:xfrm>
            <a:off x="554416" y="2731167"/>
            <a:ext cx="11167447" cy="3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86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8DED266-4BBC-C24F-87A0-479A3605F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kumimoji="1" lang="en-US" altLang="ko-KR" sz="4800"/>
              <a:t>03. Object Capture</a:t>
            </a:r>
          </a:p>
        </p:txBody>
      </p:sp>
      <p:sp>
        <p:nvSpPr>
          <p:cNvPr id="26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61508FE9-5B68-FC05-CD94-419D56BFB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endParaRPr lang="en-US" sz="220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560B657-8AC5-D143-ACFE-DE7E8C229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28" y="2386583"/>
            <a:ext cx="3479649" cy="4282647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41FB546-D9F4-F54E-963E-BFC9121C3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904" y="2569463"/>
            <a:ext cx="6777003" cy="137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54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347C5-732D-6143-BA6A-4927A237B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kumimoji="1" lang="en-US" altLang="ko-KR" sz="4000"/>
              <a:t>04. Reference</a:t>
            </a:r>
            <a:endParaRPr kumimoji="1" lang="ko-KR" altLang="en-US" sz="4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DB1324-6235-9544-8D44-60A9357B9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ko-KR" sz="2200" dirty="0"/>
              <a:t>P4 ~ P9</a:t>
            </a:r>
          </a:p>
          <a:p>
            <a:r>
              <a:rPr kumimoji="1" lang="en-US" altLang="ko-KR" sz="2200" dirty="0">
                <a:hlinkClick r:id="rId2"/>
              </a:rPr>
              <a:t>https://blog.unity.com/kr/technology/the-ar-companion-app-is-now-available?_gl=1</a:t>
            </a:r>
            <a:endParaRPr kumimoji="1" lang="en-US" altLang="ko-KR" sz="2200" dirty="0"/>
          </a:p>
          <a:p>
            <a:pPr marL="0" indent="0">
              <a:buNone/>
            </a:pPr>
            <a:endParaRPr kumimoji="1" lang="en-US" altLang="ko-KR" sz="2200" dirty="0"/>
          </a:p>
          <a:p>
            <a:r>
              <a:rPr kumimoji="1" lang="en-US" altLang="ko-KR" sz="2200" dirty="0"/>
              <a:t>P10 </a:t>
            </a:r>
          </a:p>
          <a:p>
            <a:r>
              <a:rPr kumimoji="1" lang="en-US" altLang="ko-KR" sz="2200" dirty="0">
                <a:hlinkClick r:id="rId3"/>
              </a:rPr>
              <a:t>https://play.google.com/store/apps/details?id=com.unity.ar_companion&amp;hl=en&amp;gl=US</a:t>
            </a:r>
            <a:endParaRPr kumimoji="1" lang="en-US" altLang="ko-KR" sz="2200" dirty="0"/>
          </a:p>
          <a:p>
            <a:endParaRPr kumimoji="1" lang="en-US" altLang="ko-KR" sz="2200" dirty="0"/>
          </a:p>
          <a:p>
            <a:r>
              <a:rPr kumimoji="1" lang="en-US" altLang="ko-KR" sz="2200" dirty="0"/>
              <a:t>P11</a:t>
            </a:r>
          </a:p>
          <a:p>
            <a:r>
              <a:rPr kumimoji="1" lang="en" altLang="ko-KR" sz="2200" dirty="0">
                <a:hlinkClick r:id="rId4"/>
              </a:rPr>
              <a:t>https://docs.unity3d.com/Packages/com.unity.ar-companion-core@1.0/manual/index.html</a:t>
            </a:r>
            <a:endParaRPr kumimoji="1" lang="en" altLang="ko-KR" sz="2200" dirty="0"/>
          </a:p>
          <a:p>
            <a:endParaRPr kumimoji="1" lang="en-US" altLang="ko-KR" sz="2200" dirty="0"/>
          </a:p>
          <a:p>
            <a:r>
              <a:rPr kumimoji="1" lang="en-US" altLang="ko-KR" sz="2200" dirty="0"/>
              <a:t>P12</a:t>
            </a:r>
          </a:p>
          <a:p>
            <a:r>
              <a:rPr kumimoji="1" lang="en-US" altLang="ko-KR" sz="2200" dirty="0">
                <a:hlinkClick r:id="rId5"/>
              </a:rPr>
              <a:t>https://docs.unity3d.com/Packages/com.unity.xr.object-capture@1.0/manual/index.html</a:t>
            </a:r>
            <a:endParaRPr kumimoji="1" lang="en-US" altLang="ko-KR" sz="2200" dirty="0"/>
          </a:p>
          <a:p>
            <a:endParaRPr kumimoji="1" lang="en-US" altLang="ko-KR" sz="2200" dirty="0"/>
          </a:p>
          <a:p>
            <a:endParaRPr kumimoji="1"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440856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5400"/>
              <a:t>목차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altLang="ko-KR" sz="2200" dirty="0"/>
              <a:t>01. Change Log</a:t>
            </a:r>
          </a:p>
          <a:p>
            <a:r>
              <a:rPr lang="en-US" altLang="ko-KR" sz="2200" dirty="0"/>
              <a:t>02. AR Companion</a:t>
            </a:r>
          </a:p>
          <a:p>
            <a:r>
              <a:rPr lang="en-US" altLang="ko-KR" sz="2200" dirty="0"/>
              <a:t>03. Object Capture</a:t>
            </a:r>
          </a:p>
          <a:p>
            <a:r>
              <a:rPr lang="en-US" altLang="ko-KR" sz="2200" dirty="0"/>
              <a:t>04.</a:t>
            </a:r>
            <a:r>
              <a:rPr lang="ko-KR" altLang="en-US" sz="2200" dirty="0"/>
              <a:t> </a:t>
            </a:r>
            <a:r>
              <a:rPr lang="en-US" altLang="ko-KR" sz="2200" dirty="0"/>
              <a:t>Reference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593116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en-US" altLang="ko-KR" sz="5400" kern="1200" dirty="0">
                <a:latin typeface="+mj-lt"/>
                <a:ea typeface="+mj-ea"/>
                <a:cs typeface="+mj-cs"/>
              </a:rPr>
              <a:t>01. Change Log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latinLnBrk="0">
              <a:buNone/>
            </a:pPr>
            <a:r>
              <a:rPr lang="en-US" altLang="ko-KR" sz="2200" kern="1200">
                <a:latin typeface="+mn-lt"/>
                <a:ea typeface="+mn-ea"/>
                <a:cs typeface="+mn-cs"/>
              </a:rPr>
              <a:t>v0.1 : Object Capure </a:t>
            </a:r>
            <a:r>
              <a:rPr lang="ko-KR" altLang="en-US" sz="2200" kern="1200">
                <a:latin typeface="+mn-lt"/>
                <a:ea typeface="+mn-ea"/>
                <a:cs typeface="+mn-cs"/>
              </a:rPr>
              <a:t>초안 작성</a:t>
            </a:r>
            <a:r>
              <a:rPr lang="en-US" altLang="ko-KR" sz="2200"/>
              <a:t>(2022.03.24)</a:t>
            </a:r>
            <a:endParaRPr lang="ko-KR" altLang="en-US" sz="2200" kern="120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9062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850" b="838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3600">
                <a:solidFill>
                  <a:schemeClr val="tx1">
                    <a:lumMod val="85000"/>
                    <a:lumOff val="15000"/>
                  </a:schemeClr>
                </a:solidFill>
              </a:rPr>
              <a:t>02. AR Companion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823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4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en-US" altLang="ko-KR" sz="4000"/>
              <a:t>02. AR Companion</a:t>
            </a:r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 rotWithShape="1">
          <a:blip r:embed="rId2"/>
          <a:srcRect l="11440" r="11437" b="-1"/>
          <a:stretch/>
        </p:blipFill>
        <p:spPr>
          <a:xfrm>
            <a:off x="1" y="10"/>
            <a:ext cx="6936390" cy="6857990"/>
          </a:xfrm>
          <a:prstGeom prst="rect">
            <a:avLst/>
          </a:prstGeom>
        </p:spPr>
      </p:pic>
      <p:sp>
        <p:nvSpPr>
          <p:cNvPr id="29" name="Content Placeholder 16">
            <a:extLst>
              <a:ext uri="{FF2B5EF4-FFF2-40B4-BE49-F238E27FC236}">
                <a16:creationId xmlns:a16="http://schemas.microsoft.com/office/drawing/2014/main" id="{6F2039A0-47B0-FB9C-BFEC-DBB95815A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모바일 기기에서 직접 데이터를 </a:t>
            </a:r>
            <a:r>
              <a:rPr lang="ko-KR" altLang="en-US" sz="2000" dirty="0" err="1"/>
              <a:t>갭처기능</a:t>
            </a:r>
            <a:r>
              <a:rPr lang="ko-KR" altLang="en-US" sz="2000" dirty="0"/>
              <a:t> 제공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콘텐츠를 </a:t>
            </a:r>
            <a:r>
              <a:rPr lang="en-US" altLang="ko-KR" sz="2000" dirty="0"/>
              <a:t>Unity</a:t>
            </a:r>
            <a:r>
              <a:rPr lang="ko-KR" altLang="en-US" sz="2000" dirty="0"/>
              <a:t>로 전송해 원하는 </a:t>
            </a:r>
            <a:r>
              <a:rPr lang="en-US" altLang="ko-KR" sz="2000" dirty="0"/>
              <a:t>AR</a:t>
            </a:r>
            <a:r>
              <a:rPr lang="ko-KR" altLang="en-US" sz="2000" dirty="0"/>
              <a:t>앱을 제작 가능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80161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02. AR Companion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내용 개체 틀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9547"/>
          <a:stretch/>
        </p:blipFill>
        <p:spPr>
          <a:xfrm>
            <a:off x="549058" y="2462663"/>
            <a:ext cx="11097349" cy="346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171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108D317-7CBD-4897-BD1F-959436D2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55564" y="834888"/>
            <a:ext cx="4314645" cy="1268958"/>
          </a:xfrm>
        </p:spPr>
        <p:txBody>
          <a:bodyPr anchor="b">
            <a:normAutofit/>
          </a:bodyPr>
          <a:lstStyle/>
          <a:p>
            <a:r>
              <a:rPr lang="en-US" altLang="ko-KR" sz="3200"/>
              <a:t>02. AR Companion</a:t>
            </a:r>
            <a:endParaRPr lang="ko-KR" altLang="en-US" sz="3200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 rotWithShape="1">
          <a:blip r:embed="rId2"/>
          <a:srcRect t="5565" r="-1" b="-1"/>
          <a:stretch/>
        </p:blipFill>
        <p:spPr>
          <a:xfrm>
            <a:off x="20" y="10"/>
            <a:ext cx="6717436" cy="6857990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8F3CA65-EA00-46B4-9616-39E6853F7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6172" y="2240371"/>
            <a:ext cx="42062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Content Placeholder 7">
            <a:extLst>
              <a:ext uri="{FF2B5EF4-FFF2-40B4-BE49-F238E27FC236}">
                <a16:creationId xmlns:a16="http://schemas.microsoft.com/office/drawing/2014/main" id="{701A64A2-B44D-BE10-20D9-69AF46A53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63" y="2557587"/>
            <a:ext cx="4314645" cy="3717317"/>
          </a:xfrm>
        </p:spPr>
        <p:txBody>
          <a:bodyPr anchor="t">
            <a:norm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977376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C4A93DB-CEF8-154B-94C3-45D8CEE6B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02. AR Companion</a:t>
            </a:r>
            <a:endParaRPr kumimoji="1" lang="en-US" altLang="ko-KR" sz="4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3F0E4B6-DC3E-4441-8996-82FE0753C8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" r="2" b="1854"/>
          <a:stretch/>
        </p:blipFill>
        <p:spPr>
          <a:xfrm>
            <a:off x="2676257" y="2091095"/>
            <a:ext cx="6842950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516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9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C4A93DB-CEF8-154B-94C3-45D8CEE6B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en-US" altLang="ko-KR" sz="3200" kern="1200" dirty="0">
                <a:latin typeface="+mj-lt"/>
                <a:ea typeface="+mj-ea"/>
                <a:cs typeface="+mj-cs"/>
              </a:rPr>
              <a:t>02. AR Companion</a:t>
            </a:r>
            <a:endParaRPr kumimoji="1" lang="en-US" altLang="ko-KR" sz="32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D43AC6A-56A9-C147-1E2E-5A7760615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endParaRPr lang="en-US" sz="1800"/>
          </a:p>
        </p:txBody>
      </p:sp>
      <p:pic>
        <p:nvPicPr>
          <p:cNvPr id="11" name="내용 개체 틀 10" descr="텍스트이(가) 표시된 사진&#10;&#10;자동 생성된 설명">
            <a:extLst>
              <a:ext uri="{FF2B5EF4-FFF2-40B4-BE49-F238E27FC236}">
                <a16:creationId xmlns:a16="http://schemas.microsoft.com/office/drawing/2014/main" id="{4EE583AE-827E-1649-B6D0-B5D537553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582" y="2734056"/>
            <a:ext cx="7183227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69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</TotalTime>
  <Words>190</Words>
  <Application>Microsoft Macintosh PowerPoint</Application>
  <PresentationFormat>와이드스크린</PresentationFormat>
  <Paragraphs>33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Arial</vt:lpstr>
      <vt:lpstr>Calibri</vt:lpstr>
      <vt:lpstr>Office Theme</vt:lpstr>
      <vt:lpstr>Object Capture</vt:lpstr>
      <vt:lpstr>목차</vt:lpstr>
      <vt:lpstr>01. Change Log</vt:lpstr>
      <vt:lpstr>02. AR Companion</vt:lpstr>
      <vt:lpstr>02. AR Companion</vt:lpstr>
      <vt:lpstr>02. AR Companion</vt:lpstr>
      <vt:lpstr>02. AR Companion</vt:lpstr>
      <vt:lpstr>02. AR Companion</vt:lpstr>
      <vt:lpstr>02. AR Companion</vt:lpstr>
      <vt:lpstr>02. AR Companion</vt:lpstr>
      <vt:lpstr>02. AR Companion</vt:lpstr>
      <vt:lpstr>03. Object Capture</vt:lpstr>
      <vt:lpstr>04. 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Capture</dc:title>
  <dc:creator>Microsoft 계정</dc:creator>
  <cp:lastModifiedBy>eungyu kim</cp:lastModifiedBy>
  <cp:revision>3</cp:revision>
  <dcterms:created xsi:type="dcterms:W3CDTF">2022-03-24T02:05:47Z</dcterms:created>
  <dcterms:modified xsi:type="dcterms:W3CDTF">2022-03-24T04:55:53Z</dcterms:modified>
</cp:coreProperties>
</file>